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3" r:id="rId4"/>
    <p:sldId id="284" r:id="rId5"/>
    <p:sldId id="286" r:id="rId6"/>
    <p:sldId id="287" r:id="rId7"/>
    <p:sldId id="285" r:id="rId8"/>
    <p:sldId id="289" r:id="rId9"/>
    <p:sldId id="291" r:id="rId10"/>
    <p:sldId id="288" r:id="rId11"/>
    <p:sldId id="290" r:id="rId12"/>
    <p:sldId id="292" r:id="rId13"/>
    <p:sldId id="307" r:id="rId14"/>
    <p:sldId id="28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6" r:id="rId23"/>
    <p:sldId id="302" r:id="rId24"/>
    <p:sldId id="300" r:id="rId25"/>
    <p:sldId id="301" r:id="rId26"/>
    <p:sldId id="30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75222-E7A1-4A60-3B58-4D8A11C0A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984C5-B48D-6E5E-44CE-D9E8AC27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3A535-E95D-410C-A891-F7C5C144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69AD-3992-649B-2E92-D4655905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FCBCB-5FD9-37F7-8EE3-885E0366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5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04558-7417-983E-2C8B-BA74A7C6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1E9250-675B-4AD2-973B-17EAD5988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01382-5255-434A-B6F0-A9668A57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02BE3-8302-A437-816B-D5FB81FB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4706-E2C7-206D-2D10-26180732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4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9F8B99-7462-EEE3-AD49-ED5BDF45B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CE1D92-00C4-D272-A892-DCA9B956A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8FF4C-7D47-D3FD-F719-6FB5BB52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ECAEF-B172-48C0-6D45-294128AE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F7A26-54B7-6183-2441-D2B9411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3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21BDD-61BE-D6C0-0A58-EBB5EE24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F2F2E-B15D-9CE5-4E44-11766675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428D6-66B8-6E76-5913-C5D90A62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7CEC4-5C1F-4E23-2D48-C31AA3E5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CE4FC-EFF9-37B0-820E-614FADBB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8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E8502-6C83-7DA3-52B4-917DE4DA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3B2C7-390C-C8F9-7AB2-F4A596E9B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A5251-570E-88DE-72FC-97BD7BF3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FB78D-8019-AE31-009E-20483F2F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8B857-6439-F0DE-2D3F-DB8146D5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6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46C07-E0B7-FD9A-D375-7E74325A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C1ADB-C62C-BE4C-A2E9-5EF742384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DB0C73-F4EF-3A27-1446-BB5755C91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C187A-482B-646C-2906-09E5059E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0CAA3-065E-BAF0-2E6A-E2CA1F43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BBF1B-1832-BFA7-8E6B-11FDAA26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8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EB248-425D-4650-BC00-1D5171FB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C5FC0-3D93-60CE-E7AB-8D042F633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6C560-C778-61F0-0F26-3963E4B7F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995A9D-4AB6-B1D8-122B-33BD874B0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1F059-50EB-6449-1702-B5AF0CD24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562780-0586-6FB4-1686-18148E2C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E6BF8-A447-A82B-A309-CBF4ED8B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8BCB93-6F2E-5538-8609-C7362AE9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1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9480C-EE9E-FDC5-35AB-E422817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645CC2-ED38-96E5-A798-8D70C1A0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FAEAD5-48BA-DE29-A524-74FF0B3C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DAE7D-01F3-CDCD-D480-D37217E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7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867A07-2489-22B2-887B-45BF873B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B94178-4D43-31A7-D427-7151530B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A6332-9A4D-3100-6F6E-D3C607ED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8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7E14D-AD83-C9C0-EE02-59B9ADB2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86FB9-57C3-80B7-87C9-D17DADC1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8F6CF2-0105-4721-658D-AA76E264A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8078D-1C80-0A71-ABE7-F18D579B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171915-4574-60C5-D9C9-3560AF1FD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62BA14-817E-A7E8-BD03-71727267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4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52700-4DA0-B760-CD3F-DCF539E7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FC6493-F20C-8275-D733-77E3477BC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525A6-D7FC-F4AC-67DC-35FFCDD99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40851-4C27-5019-8FE5-FE8F71FB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7843B3-2314-4313-EDC4-53EABC92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2A72A-A3C9-FEDF-4CD7-F1F51C16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9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7D5E-916B-DF64-63E1-45B02D24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6D0FD-2280-3F59-EF9A-D59F700C8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9CD36-2D4B-04BF-2964-6C10A692F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B6A8-2728-4E1F-B174-468661A248B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ECDE1-08DC-5E11-F155-F02B0A092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CCE5D-4505-C3FF-2305-9AF6BA804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FD432-C1F8-45EA-90BE-45087B008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7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A7039E-5835-3011-7879-C2365345D0BA}"/>
              </a:ext>
            </a:extLst>
          </p:cNvPr>
          <p:cNvSpPr txBox="1"/>
          <p:nvPr/>
        </p:nvSpPr>
        <p:spPr>
          <a:xfrm>
            <a:off x="2965268" y="1184536"/>
            <a:ext cx="58304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2</a:t>
            </a:r>
            <a:r>
              <a:rPr lang="ko-KR" altLang="en-US" sz="7200" b="1" dirty="0"/>
              <a:t>조 복습하자</a:t>
            </a:r>
            <a:endParaRPr lang="en-US" altLang="ko-KR" sz="7200" b="1" dirty="0"/>
          </a:p>
          <a:p>
            <a:r>
              <a:rPr lang="en-US" altLang="ko-KR" sz="7200" b="1" dirty="0"/>
              <a:t>     </a:t>
            </a:r>
            <a:r>
              <a:rPr lang="ko-KR" altLang="en-US" sz="7200" b="1" dirty="0"/>
              <a:t>최종발표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CB765-2625-AF44-C9A0-00204F1B271B}"/>
              </a:ext>
            </a:extLst>
          </p:cNvPr>
          <p:cNvSpPr txBox="1"/>
          <p:nvPr/>
        </p:nvSpPr>
        <p:spPr>
          <a:xfrm flipH="1">
            <a:off x="2965268" y="4473136"/>
            <a:ext cx="683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</a:rPr>
              <a:t>이건</a:t>
            </a:r>
            <a:r>
              <a:rPr lang="ko-KR" altLang="en-US" sz="3600" dirty="0"/>
              <a:t>   김경숙 박진현 임윤수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B64F3-A593-378E-6BE4-3916F61916D6}"/>
              </a:ext>
            </a:extLst>
          </p:cNvPr>
          <p:cNvSpPr txBox="1"/>
          <p:nvPr/>
        </p:nvSpPr>
        <p:spPr>
          <a:xfrm flipH="1">
            <a:off x="11856719" y="6673334"/>
            <a:ext cx="4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5AABA-5DA9-FF26-8D01-B20DE8FE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-1985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88 -0.06319 L 0.01888 -0.06319 C 0.03242 -0.09097 0.04101 -0.10602 0.05117 -0.13704 C 0.05456 -0.14722 0.05586 -0.15903 0.0595 -0.16875 C 0.0664 -0.18634 0.075 -0.20185 0.08242 -0.21852 C 0.08437 -0.22269 0.08554 -0.22801 0.08763 -0.23171 C 0.09661 -0.24653 0.11575 -0.27407 0.11575 -0.27407 C 0.12318 -0.29884 0.12838 -0.30579 0.12721 -0.33148 C 0.12682 -0.33981 0.12656 -0.34861 0.12409 -0.35556 C 0.12278 -0.35972 0.11927 -0.35926 0.11679 -0.36111 C 0.11133 -0.35995 0.1056 -0.36019 0.10013 -0.35764 C 0.08073 -0.34769 0.06549 -0.33657 0.04909 -0.31667 C 0.04206 -0.3081 0.04466 -0.30486 0.03763 -0.29815 C 0.0332 -0.29398 0.02695 -0.29167 0.022 -0.28889 C 0.01679 -0.28611 0.00638 -0.27986 0.00638 -0.27986 C 0.01784 -0.27731 0.01679 -0.27639 0.03138 -0.27986 C 0.03568 -0.28079 0.04193 -0.28472 0.04596 -0.28704 C 0.04674 -0.28889 0.04765 -0.29051 0.04804 -0.29259 C 0.04987 -0.30093 0.04935 -0.31088 0.047 -0.31875 C 0.04505 -0.32569 0.04179 -0.33148 0.03867 -0.33704 C 0.03685 -0.34074 0.03489 -0.34444 0.03242 -0.3463 C 0.02721 -0.35069 0.02148 -0.35324 0.01575 -0.35556 C 0.00963 -0.35833 0.00338 -0.35926 -0.00287 -0.36111 C -0.00365 -0.36319 -0.00612 -0.36551 -0.00495 -0.3669 C -0.00196 -0.37014 0.00195 -0.36921 0.00534 -0.37037 C 0.0082 -0.37153 0.01107 -0.37222 0.01367 -0.37407 C 0.02044 -0.37894 0.01732 -0.37639 0.02304 -0.38171 C 0.03034 -0.39884 0.02096 -0.37824 0.03242 -0.39653 C 0.03463 -0.39977 0.03659 -0.40671 0.03763 -0.41111 C 0.03841 -0.41435 0.03893 -0.41759 0.03971 -0.42037 C 0.04036 -0.42245 0.04114 -0.42407 0.04179 -0.42593 C 0.04258 -0.43287 0.04284 -0.43981 0.04388 -0.4463 C 0.04466 -0.45093 0.04609 -0.45509 0.047 -0.45926 C 0.04818 -0.46435 0.04909 -0.46921 0.05013 -0.47407 C 0.05065 -0.47986 0.05247 -0.50208 0.05221 -0.50556 C 0.05182 -0.51181 0.04609 -0.52431 0.04388 -0.52801 C 0.04206 -0.53079 0.03958 -0.53241 0.03763 -0.53542 C 0.03255 -0.54282 0.02956 -0.55069 0.02513 -0.55949 C 0.02383 -0.56204 0.02226 -0.56412 0.02096 -0.5669 C 0.02018 -0.56852 0.01992 -0.57106 0.01888 -0.57222 C 0.01601 -0.57616 0.01263 -0.57847 0.0095 -0.58171 C 0.00443 -0.59306 0.00247 -0.5912 0.01159 -0.6037 C 0.0138 -0.60671 0.01666 -0.60694 0.01888 -0.60926 C 0.02396 -0.61505 0.02864 -0.62176 0.03346 -0.62778 C 0.03594 -0.63102 0.03893 -0.6331 0.04075 -0.63727 C 0.05403 -0.66505 0.04935 -0.65208 0.05638 -0.67407 C 0.05716 -0.68056 0.06015 -0.7044 0.0595 -0.71111 C 0.0582 -0.72708 0.05364 -0.73009 0.04804 -0.74074 C 0.04687 -0.74306 0.04648 -0.74676 0.04492 -0.74815 C 0.04232 -0.75116 0.03528 -0.75394 0.03138 -0.75556 C 0.02969 -0.75741 0.02812 -0.75972 0.02617 -0.76111 C 0.02422 -0.76273 0.02174 -0.76273 0.01992 -0.76481 C 0.0181 -0.76713 0.01745 -0.77153 0.01575 -0.77407 C 0.01393 -0.77708 0.01159 -0.77917 0.0095 -0.78148 C 0.00651 -0.78981 0.0056 -0.78843 0.01263 -0.79815 C 0.0151 -0.80162 0.01823 -0.80301 0.02096 -0.80556 C 0.02656 -0.81088 0.03411 -0.81782 0.03867 -0.82593 C 0.04049 -0.82917 0.04153 -0.83333 0.04284 -0.83704 C 0.04323 -0.84074 0.04414 -0.84444 0.04388 -0.84815 C 0.04349 -0.85463 0.04284 -0.86157 0.04075 -0.86667 C 0.03945 -0.87014 0.03685 -0.87106 0.0345 -0.87222 C 0.0276 -0.87616 0.01992 -0.87662 0.01263 -0.87778 C 0.00885 -0.87662 0.00429 -0.87847 0.0013 -0.87407 C -0.00117 -0.87083 0.00482 -0.85556 0.00534 -0.8537 C 0.00664 -0.85069 0.00833 -0.84792 0.0095 -0.84444 C 0.01041 -0.84236 0.01081 -0.83935 0.01159 -0.83704 C 0.0125 -0.83495 0.0138 -0.83356 0.01471 -0.83148 C 0.01653 -0.82801 0.0181 -0.82384 0.01992 -0.82037 C 0.02161 -0.81759 0.02357 -0.81574 0.02513 -0.81296 C 0.03294 -0.80093 0.02539 -0.80972 0.0345 -0.8 C 0.03659 -0.79306 0.03958 -0.78241 0.04075 -0.77593 C 0.04206 -0.76921 0.04466 -0.74236 0.04492 -0.73704 C 0.04583 -0.72431 0.047 -0.69815 0.047 -0.69815 C 0.04739 -0.67292 0.04765 -0.64769 0.04804 -0.62245 C 0.04844 -0.60509 0.04909 -0.58773 0.04909 -0.57037 C 0.04909 -0.51111 0.0487 -0.45185 0.04804 -0.39259 C 0.04778 -0.36458 0.04726 -0.36389 0.04492 -0.33912 C 0.04401 -0.31389 0.04232 -0.27176 0.04075 -0.25208 C 0.03997 -0.2412 0.03802 -0.23102 0.03659 -0.22037 C 0.03633 -0.21111 0.03659 -0.20185 0.03554 -0.19282 C 0.03476 -0.18495 0.03294 -0.17778 0.03138 -0.17037 C 0.03086 -0.16736 0.02995 -0.16435 0.02929 -0.16111 C 0.02825 -0.15556 0.02825 -0.14977 0.02617 -0.14468 C 0.02487 -0.14097 0.02265 -0.13866 0.02096 -0.13542 C 0.01627 -0.12569 0.02018 -0.12917 0.01471 -0.12616 C 0.01315 -0.12176 0.01107 -0.11528 0.00846 -0.11296 C 0.00742 -0.11204 0.01002 -0.11667 0.01054 -0.11852 C 0.01081 -0.11921 0.01054 -0.11991 0.01054 -0.1206 L 0.07929 -0.23519 L 0.06679 -0.23889 " pathEditMode="relative" ptsTypes="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365760" y="9778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233F2-93F6-E92D-A035-08564A3622DC}"/>
              </a:ext>
            </a:extLst>
          </p:cNvPr>
          <p:cNvSpPr txBox="1"/>
          <p:nvPr/>
        </p:nvSpPr>
        <p:spPr>
          <a:xfrm>
            <a:off x="365760" y="331568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당신을 위한 </a:t>
            </a:r>
            <a:r>
              <a:rPr lang="en-US" altLang="ko-KR" sz="3600" dirty="0" err="1"/>
              <a:t>Js</a:t>
            </a:r>
            <a:r>
              <a:rPr lang="ko-KR" altLang="en-US" sz="36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F65CA4-C109-3D59-A6DF-675F311B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1389892"/>
            <a:ext cx="5650389" cy="4680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5C67F6-BA63-AE12-284B-68B1CA955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51" y="1389892"/>
            <a:ext cx="5116946" cy="4619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FD1A8C-6C9E-60D3-53CB-16C9894DE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22151" y="10667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41DC82-CB71-7BB7-D2AC-A4450516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6EDE0-300C-1657-B220-D01082D1AFAD}"/>
              </a:ext>
            </a:extLst>
          </p:cNvPr>
          <p:cNvSpPr txBox="1"/>
          <p:nvPr/>
        </p:nvSpPr>
        <p:spPr>
          <a:xfrm>
            <a:off x="365760" y="33156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디자인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A9079B-D197-5461-9E2E-A7263C8A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25" y="2252782"/>
            <a:ext cx="6031049" cy="40725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61ADE5-EEDC-C3E3-6726-7CBB92496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35" y="1589727"/>
            <a:ext cx="2804465" cy="206975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6F381E2-A03E-D5AF-3C55-D53A0B59F9E9}"/>
              </a:ext>
            </a:extLst>
          </p:cNvPr>
          <p:cNvCxnSpPr>
            <a:cxnSpLocks/>
          </p:cNvCxnSpPr>
          <p:nvPr/>
        </p:nvCxnSpPr>
        <p:spPr>
          <a:xfrm flipH="1">
            <a:off x="1935420" y="2563774"/>
            <a:ext cx="810565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C7E408-BC74-5393-E4F1-087D422BACA0}"/>
              </a:ext>
            </a:extLst>
          </p:cNvPr>
          <p:cNvSpPr txBox="1"/>
          <p:nvPr/>
        </p:nvSpPr>
        <p:spPr>
          <a:xfrm>
            <a:off x="743368" y="23964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원본사진</a:t>
            </a:r>
          </a:p>
        </p:txBody>
      </p:sp>
    </p:spTree>
    <p:extLst>
      <p:ext uri="{BB962C8B-B14F-4D97-AF65-F5344CB8AC3E}">
        <p14:creationId xmlns:p14="http://schemas.microsoft.com/office/powerpoint/2010/main" val="427910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22151" y="10667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41DC82-CB71-7BB7-D2AC-A4450516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6EDE0-300C-1657-B220-D01082D1AFAD}"/>
              </a:ext>
            </a:extLst>
          </p:cNvPr>
          <p:cNvSpPr txBox="1"/>
          <p:nvPr/>
        </p:nvSpPr>
        <p:spPr>
          <a:xfrm>
            <a:off x="365760" y="33156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8A268-493E-E227-0FD0-D8200F5C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94" y="1449734"/>
            <a:ext cx="6573721" cy="454394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9947E0-F4CE-8E0F-19D5-1E711B02E1BA}"/>
              </a:ext>
            </a:extLst>
          </p:cNvPr>
          <p:cNvCxnSpPr/>
          <p:nvPr/>
        </p:nvCxnSpPr>
        <p:spPr>
          <a:xfrm flipH="1">
            <a:off x="3102124" y="3285739"/>
            <a:ext cx="232410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D72B5D-6A8B-EE74-23C2-030213F0DCE6}"/>
              </a:ext>
            </a:extLst>
          </p:cNvPr>
          <p:cNvSpPr txBox="1"/>
          <p:nvPr/>
        </p:nvSpPr>
        <p:spPr>
          <a:xfrm>
            <a:off x="1546373" y="3088373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Position-sticky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25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22151" y="10667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41DC82-CB71-7BB7-D2AC-A4450516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6EDE0-300C-1657-B220-D01082D1AFAD}"/>
              </a:ext>
            </a:extLst>
          </p:cNvPr>
          <p:cNvSpPr txBox="1"/>
          <p:nvPr/>
        </p:nvSpPr>
        <p:spPr>
          <a:xfrm>
            <a:off x="365760" y="33156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디자인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B3DB8C3-83B1-11AB-D963-F0232040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2" y="1372838"/>
            <a:ext cx="5763429" cy="45631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AC4F73-7062-4D21-643F-E3AD1EF20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25" y="1381599"/>
            <a:ext cx="590632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1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유용한자료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8880C9-8752-5645-C612-B659ED1D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60" y="1265001"/>
            <a:ext cx="7316221" cy="4143953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5CCB73D-3010-A9CC-D385-EED032EF5620}"/>
              </a:ext>
            </a:extLst>
          </p:cNvPr>
          <p:cNvCxnSpPr/>
          <p:nvPr/>
        </p:nvCxnSpPr>
        <p:spPr>
          <a:xfrm flipH="1">
            <a:off x="2606824" y="2472939"/>
            <a:ext cx="232410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74B552-92F6-5DB1-020F-670520CCF970}"/>
              </a:ext>
            </a:extLst>
          </p:cNvPr>
          <p:cNvSpPr txBox="1"/>
          <p:nvPr/>
        </p:nvSpPr>
        <p:spPr>
          <a:xfrm>
            <a:off x="365760" y="2288273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 시 사이트 연결</a:t>
            </a:r>
          </a:p>
        </p:txBody>
      </p:sp>
    </p:spTree>
    <p:extLst>
      <p:ext uri="{BB962C8B-B14F-4D97-AF65-F5344CB8AC3E}">
        <p14:creationId xmlns:p14="http://schemas.microsoft.com/office/powerpoint/2010/main" val="294892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유용한자료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D4BDF-3B8C-DD40-54D0-620562AA4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" y="1166723"/>
            <a:ext cx="5896798" cy="4572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6B5E7F-9D04-DE16-0E42-EA7A63E9D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77" y="1208206"/>
            <a:ext cx="5642522" cy="47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유용한자료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C7589-4B08-3E16-2A5B-5DE68EC83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27" y="1215983"/>
            <a:ext cx="6518892" cy="38485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A953F-B15E-15A4-3CCE-8068A382B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90" y="1079520"/>
            <a:ext cx="8650019" cy="51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76B158-FA75-918B-10EC-B93D44C1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" y="1482481"/>
            <a:ext cx="9726382" cy="3486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3F9339-3CEB-E3FB-BC27-2D11493F5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96" y="1080373"/>
            <a:ext cx="10213404" cy="52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반응형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D4B53-ABE5-6B91-CF45-48DE6895C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09" y="1092141"/>
            <a:ext cx="3622040" cy="53289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16C18D-3D78-76FE-2FEA-2214E19BC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1" y="1047690"/>
            <a:ext cx="3857935" cy="53289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0AFC42-0CC8-1B0B-5207-932F98E00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061718"/>
            <a:ext cx="3306662" cy="53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2910F-7B1B-9020-0EBE-E1FD77368884}"/>
              </a:ext>
            </a:extLst>
          </p:cNvPr>
          <p:cNvSpPr txBox="1"/>
          <p:nvPr/>
        </p:nvSpPr>
        <p:spPr>
          <a:xfrm>
            <a:off x="365760" y="191868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로그인 로그아웃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CAFA74-0E83-E63D-B43F-77C601139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2" y="1671392"/>
            <a:ext cx="4124901" cy="3515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A29872-EA75-ED57-1735-7806E7D1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19" y="1694194"/>
            <a:ext cx="2591162" cy="1305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465623-4F1F-D85C-6281-2F352D9D1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179494"/>
            <a:ext cx="133368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AE2FE-8912-E1B1-A3AE-327DDACB8649}"/>
              </a:ext>
            </a:extLst>
          </p:cNvPr>
          <p:cNvSpPr txBox="1"/>
          <p:nvPr/>
        </p:nvSpPr>
        <p:spPr>
          <a:xfrm>
            <a:off x="1632857" y="2991394"/>
            <a:ext cx="59202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4000" dirty="0"/>
              <a:t>팀원 소개 및 역할 분담</a:t>
            </a:r>
            <a:endParaRPr lang="en-US" altLang="ko-KR" sz="4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/>
              <a:t>프로젝트 화면 구성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/>
              <a:t>기능 및 상세 구현</a:t>
            </a:r>
            <a:endParaRPr lang="en-US" altLang="ko-KR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09451" y="12064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FD4E6-565A-CED2-E113-9C528131F0B5}"/>
              </a:ext>
            </a:extLst>
          </p:cNvPr>
          <p:cNvSpPr txBox="1"/>
          <p:nvPr/>
        </p:nvSpPr>
        <p:spPr>
          <a:xfrm>
            <a:off x="365760" y="56016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목차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8B27CF-CA81-C969-ABE9-D5100C75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-1985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A76340-C379-4F9C-0625-6A10A738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179494"/>
            <a:ext cx="1333686" cy="257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8BD35E-D74A-75D9-EDAB-FE514928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46" y="1111769"/>
            <a:ext cx="7419054" cy="5214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1F2251-ACE5-78E9-1532-444796F48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11769"/>
            <a:ext cx="7620000" cy="53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775548-67B5-9CDB-067F-2D8F9F05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119111"/>
            <a:ext cx="4957704" cy="5300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A60A5A-1752-8148-DCB1-26054A24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70" y="1119110"/>
            <a:ext cx="5449060" cy="638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A679CC-CA49-7484-6E1F-ECD35B63F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70" y="2596614"/>
            <a:ext cx="5449060" cy="5430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8871837-91F0-0052-0210-64428ADD7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70" y="3924171"/>
            <a:ext cx="534427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9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775548-67B5-9CDB-067F-2D8F9F05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119111"/>
            <a:ext cx="4957704" cy="53006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9724D5-43D4-D055-0736-6B09473A0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17" y="1213172"/>
            <a:ext cx="5896798" cy="2314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AFA38-421E-ADDE-943C-0A4222C56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17" y="3768424"/>
            <a:ext cx="4372585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740B8B-7FD3-E6DC-4B27-240C2AE63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045964"/>
            <a:ext cx="4957704" cy="5346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D6E31B-2F2A-97BB-1DE2-7422D669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8737"/>
            <a:ext cx="5048955" cy="4582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11343-35C4-A23E-AB6F-16279A26A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80" y="1215457"/>
            <a:ext cx="5369193" cy="48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295D01-E287-EE29-2055-00A992690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061718"/>
            <a:ext cx="4970404" cy="5360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BDFA4B-C620-E9E9-8B11-8E643118A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25" y="1271217"/>
            <a:ext cx="5180712" cy="15896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FD9387-5C6F-1C3F-E188-68A836F61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25" y="3322362"/>
            <a:ext cx="540292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6E725-9AC2-EDC3-95C9-78E02523F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061718"/>
            <a:ext cx="4970404" cy="5360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978D86-8BF0-851D-7620-82214BF87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25" y="1377825"/>
            <a:ext cx="515374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281F-1E70-AA83-9005-BEBB7D17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49FE-D73D-2B95-47E5-797EE7974A98}"/>
              </a:ext>
            </a:extLst>
          </p:cNvPr>
          <p:cNvSpPr/>
          <p:nvPr/>
        </p:nvSpPr>
        <p:spPr>
          <a:xfrm>
            <a:off x="522151" y="9270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41D4A-198B-2777-6C99-B2E315466356}"/>
              </a:ext>
            </a:extLst>
          </p:cNvPr>
          <p:cNvSpPr txBox="1"/>
          <p:nvPr/>
        </p:nvSpPr>
        <p:spPr>
          <a:xfrm>
            <a:off x="365760" y="19186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회원가입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B9BD0-7237-0851-3953-9C2E85501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1" y="1101523"/>
            <a:ext cx="5973009" cy="52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54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E2757-0DD3-E3F7-B3FD-D735226462F9}"/>
              </a:ext>
            </a:extLst>
          </p:cNvPr>
          <p:cNvSpPr txBox="1"/>
          <p:nvPr/>
        </p:nvSpPr>
        <p:spPr>
          <a:xfrm>
            <a:off x="3657599" y="2142308"/>
            <a:ext cx="60611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/>
              <a:t>&lt;/</a:t>
            </a:r>
            <a:r>
              <a:rPr lang="ko-KR" altLang="en-US" sz="13000" dirty="0"/>
              <a:t>끗</a:t>
            </a:r>
            <a:r>
              <a:rPr lang="en-US" altLang="ko-KR" sz="13000" dirty="0"/>
              <a:t>&gt;</a:t>
            </a:r>
            <a:endParaRPr lang="ko-KR" altLang="en-US" sz="13000" dirty="0"/>
          </a:p>
        </p:txBody>
      </p:sp>
    </p:spTree>
    <p:extLst>
      <p:ext uri="{BB962C8B-B14F-4D97-AF65-F5344CB8AC3E}">
        <p14:creationId xmlns:p14="http://schemas.microsoft.com/office/powerpoint/2010/main" val="343265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3C06463-31B9-AF6D-58D1-AD8B97096365}"/>
              </a:ext>
            </a:extLst>
          </p:cNvPr>
          <p:cNvCxnSpPr>
            <a:cxnSpLocks/>
          </p:cNvCxnSpPr>
          <p:nvPr/>
        </p:nvCxnSpPr>
        <p:spPr>
          <a:xfrm>
            <a:off x="1338580" y="1957614"/>
            <a:ext cx="8895806" cy="20508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6D19132-1C6D-3EB4-6DC4-3F01DB3280E9}"/>
              </a:ext>
            </a:extLst>
          </p:cNvPr>
          <p:cNvSpPr/>
          <p:nvPr/>
        </p:nvSpPr>
        <p:spPr>
          <a:xfrm>
            <a:off x="1240608" y="1859642"/>
            <a:ext cx="195943" cy="195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AF06-839B-B05A-592F-E11BC22866CA}"/>
              </a:ext>
            </a:extLst>
          </p:cNvPr>
          <p:cNvSpPr txBox="1"/>
          <p:nvPr/>
        </p:nvSpPr>
        <p:spPr>
          <a:xfrm>
            <a:off x="899997" y="21535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임윤수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C5DFC-E096-8CF7-6F68-BA5597800F76}"/>
              </a:ext>
            </a:extLst>
          </p:cNvPr>
          <p:cNvSpPr txBox="1"/>
          <p:nvPr/>
        </p:nvSpPr>
        <p:spPr>
          <a:xfrm>
            <a:off x="706033" y="2522889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당신을 위한 파트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아이디어 제공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자료조사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흡연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C5A0D-998C-B695-7824-727693D34BC5}"/>
              </a:ext>
            </a:extLst>
          </p:cNvPr>
          <p:cNvSpPr txBox="1"/>
          <p:nvPr/>
        </p:nvSpPr>
        <p:spPr>
          <a:xfrm>
            <a:off x="5804875" y="17239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김경숙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DD4430-40F7-C0BF-1624-25A9C73CE300}"/>
              </a:ext>
            </a:extLst>
          </p:cNvPr>
          <p:cNvSpPr/>
          <p:nvPr/>
        </p:nvSpPr>
        <p:spPr>
          <a:xfrm>
            <a:off x="5688511" y="1859641"/>
            <a:ext cx="195943" cy="195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25AA86-3A84-9DE7-1287-8A3265B18BE8}"/>
              </a:ext>
            </a:extLst>
          </p:cNvPr>
          <p:cNvSpPr txBox="1"/>
          <p:nvPr/>
        </p:nvSpPr>
        <p:spPr>
          <a:xfrm>
            <a:off x="5803870" y="2173726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디자인 파트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화면 구성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디자인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질문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322AA7-5D37-8490-BA27-F2415E2D1313}"/>
              </a:ext>
            </a:extLst>
          </p:cNvPr>
          <p:cNvSpPr/>
          <p:nvPr/>
        </p:nvSpPr>
        <p:spPr>
          <a:xfrm>
            <a:off x="5688510" y="3907446"/>
            <a:ext cx="195943" cy="195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0592C-78B9-444E-4AC4-BF0B652E05E4}"/>
              </a:ext>
            </a:extLst>
          </p:cNvPr>
          <p:cNvSpPr txBox="1"/>
          <p:nvPr/>
        </p:nvSpPr>
        <p:spPr>
          <a:xfrm>
            <a:off x="5042179" y="3820751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highlight>
                  <a:srgbClr val="00FFFF"/>
                </a:highlight>
              </a:rPr>
              <a:t>이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highlight>
                  <a:srgbClr val="000080"/>
                </a:highlight>
              </a:rPr>
              <a:t>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308C44-8D43-20D1-2715-819CC74B1BC4}"/>
              </a:ext>
            </a:extLst>
          </p:cNvPr>
          <p:cNvSpPr txBox="1"/>
          <p:nvPr/>
        </p:nvSpPr>
        <p:spPr>
          <a:xfrm>
            <a:off x="4796912" y="4234032"/>
            <a:ext cx="1265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유용한 자료 파트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예제 파트 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메인 파트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조장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출석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파마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조원 의견 반대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800" dirty="0"/>
              <a:t>Ppt</a:t>
            </a:r>
            <a:r>
              <a:rPr lang="ko-KR" altLang="en-US" sz="800" dirty="0"/>
              <a:t> 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03DC60-9F30-35C3-5E71-CA7C2C148010}"/>
              </a:ext>
            </a:extLst>
          </p:cNvPr>
          <p:cNvSpPr txBox="1"/>
          <p:nvPr/>
        </p:nvSpPr>
        <p:spPr>
          <a:xfrm>
            <a:off x="9765601" y="4049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박진현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1DB4A1-3DDB-576D-CBFB-88C60F4156C9}"/>
              </a:ext>
            </a:extLst>
          </p:cNvPr>
          <p:cNvSpPr/>
          <p:nvPr/>
        </p:nvSpPr>
        <p:spPr>
          <a:xfrm>
            <a:off x="10130632" y="3902451"/>
            <a:ext cx="195943" cy="195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F9B84-38DD-225E-C00C-A0756A2C66F1}"/>
              </a:ext>
            </a:extLst>
          </p:cNvPr>
          <p:cNvSpPr txBox="1"/>
          <p:nvPr/>
        </p:nvSpPr>
        <p:spPr>
          <a:xfrm>
            <a:off x="9694030" y="4421481"/>
            <a:ext cx="14702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홈페이지 구성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네비바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푸터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로그인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회원가입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애니메이션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반응형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로고제작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부트스트랩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배색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파이어베이스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 err="1"/>
              <a:t>빠른문제해결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답변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자바스크립트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홈페이지 연결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감기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800" dirty="0"/>
              <a:t>옆자리보고 한숨 쉬기</a:t>
            </a: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5E5FD4-D16A-F6A3-33D1-40DDCF69C641}"/>
              </a:ext>
            </a:extLst>
          </p:cNvPr>
          <p:cNvSpPr/>
          <p:nvPr/>
        </p:nvSpPr>
        <p:spPr>
          <a:xfrm>
            <a:off x="509451" y="12064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7599A7-C5C4-961A-DD2E-7FBEFBCF87B4}"/>
              </a:ext>
            </a:extLst>
          </p:cNvPr>
          <p:cNvSpPr txBox="1"/>
          <p:nvPr/>
        </p:nvSpPr>
        <p:spPr>
          <a:xfrm>
            <a:off x="365760" y="560168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팀원 소개 및 역할 분담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84619"/>
            <a:ext cx="12192000" cy="3769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C26BD9C-F3FA-2209-E4D3-64D6CF13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-1985"/>
            <a:ext cx="609685" cy="5906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4B6E3CE-318B-0058-02B2-7CBCB6719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90" y="1703911"/>
            <a:ext cx="1495634" cy="1609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DC4876-C4A8-40D1-5427-D4FF0370E73D}"/>
              </a:ext>
            </a:extLst>
          </p:cNvPr>
          <p:cNvSpPr txBox="1"/>
          <p:nvPr/>
        </p:nvSpPr>
        <p:spPr>
          <a:xfrm flipH="1">
            <a:off x="9277920" y="2418862"/>
            <a:ext cx="4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🥕</a:t>
            </a:r>
          </a:p>
        </p:txBody>
      </p:sp>
    </p:spTree>
    <p:extLst>
      <p:ext uri="{BB962C8B-B14F-4D97-AF65-F5344CB8AC3E}">
        <p14:creationId xmlns:p14="http://schemas.microsoft.com/office/powerpoint/2010/main" val="337420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09451" y="8762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6F73D-4D9A-350E-3155-F2E4830265E8}"/>
              </a:ext>
            </a:extLst>
          </p:cNvPr>
          <p:cNvSpPr txBox="1"/>
          <p:nvPr/>
        </p:nvSpPr>
        <p:spPr>
          <a:xfrm>
            <a:off x="365760" y="229968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프로젝트 화면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76CA56-B2BC-7AEC-96A1-7A7908B1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964EA-4682-6229-80A6-47699238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1130307"/>
            <a:ext cx="4494498" cy="508119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9FBE02-1FB7-14E6-23EF-77D2B3D76ED0}"/>
              </a:ext>
            </a:extLst>
          </p:cNvPr>
          <p:cNvCxnSpPr/>
          <p:nvPr/>
        </p:nvCxnSpPr>
        <p:spPr>
          <a:xfrm flipH="1">
            <a:off x="5003949" y="1231900"/>
            <a:ext cx="232410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07E29C-D3C1-D4FD-74E8-384E3159A46E}"/>
              </a:ext>
            </a:extLst>
          </p:cNvPr>
          <p:cNvSpPr txBox="1"/>
          <p:nvPr/>
        </p:nvSpPr>
        <p:spPr>
          <a:xfrm>
            <a:off x="7328049" y="10472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네비게이션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6B781B-D234-7743-2BD8-799E3D2B7994}"/>
              </a:ext>
            </a:extLst>
          </p:cNvPr>
          <p:cNvGrpSpPr/>
          <p:nvPr/>
        </p:nvGrpSpPr>
        <p:grpSpPr>
          <a:xfrm>
            <a:off x="5003949" y="1726448"/>
            <a:ext cx="3432096" cy="369332"/>
            <a:chOff x="5156349" y="1199634"/>
            <a:chExt cx="3432096" cy="36933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76D24E5-523F-D847-82C3-E0D52F4375FF}"/>
                </a:ext>
              </a:extLst>
            </p:cNvPr>
            <p:cNvCxnSpPr/>
            <p:nvPr/>
          </p:nvCxnSpPr>
          <p:spPr>
            <a:xfrm flipH="1">
              <a:off x="5156349" y="1384300"/>
              <a:ext cx="2324100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CCE295-44DF-80C3-1839-CD168B53A2C6}"/>
                </a:ext>
              </a:extLst>
            </p:cNvPr>
            <p:cNvSpPr txBox="1"/>
            <p:nvPr/>
          </p:nvSpPr>
          <p:spPr>
            <a:xfrm>
              <a:off x="7480449" y="11996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슬라이드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0E3080-2007-AC79-52F9-A985FD9F8107}"/>
              </a:ext>
            </a:extLst>
          </p:cNvPr>
          <p:cNvCxnSpPr/>
          <p:nvPr/>
        </p:nvCxnSpPr>
        <p:spPr>
          <a:xfrm flipH="1">
            <a:off x="5032524" y="2737550"/>
            <a:ext cx="232410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F84F2C-217F-769B-86D8-11A1362118FA}"/>
              </a:ext>
            </a:extLst>
          </p:cNvPr>
          <p:cNvSpPr txBox="1"/>
          <p:nvPr/>
        </p:nvSpPr>
        <p:spPr>
          <a:xfrm>
            <a:off x="7356624" y="25528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애니메이션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3D6E56-EFDA-7712-4CE2-EA20A102F731}"/>
              </a:ext>
            </a:extLst>
          </p:cNvPr>
          <p:cNvCxnSpPr/>
          <p:nvPr/>
        </p:nvCxnSpPr>
        <p:spPr>
          <a:xfrm flipH="1">
            <a:off x="5032524" y="5670035"/>
            <a:ext cx="232410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35151C-707F-06E4-8EAD-8DC675AB736A}"/>
              </a:ext>
            </a:extLst>
          </p:cNvPr>
          <p:cNvSpPr txBox="1"/>
          <p:nvPr/>
        </p:nvSpPr>
        <p:spPr>
          <a:xfrm>
            <a:off x="7356624" y="5485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68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458651" y="9778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90EB-F74A-9E9C-6B81-F5DAD554044D}"/>
              </a:ext>
            </a:extLst>
          </p:cNvPr>
          <p:cNvSpPr txBox="1"/>
          <p:nvPr/>
        </p:nvSpPr>
        <p:spPr>
          <a:xfrm>
            <a:off x="365760" y="33156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네비게이션 바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E0579A-7C04-A3BD-E37F-48569C62A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4" y="3228884"/>
            <a:ext cx="3943900" cy="1800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1F3797-B955-3187-1678-DEDB03F19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4" y="1688940"/>
            <a:ext cx="9831172" cy="400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1E2255-61C1-24C1-34A1-784BA57E6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7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09451" y="11175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567A2-4E8F-DBC9-9624-9F46CF812F01}"/>
              </a:ext>
            </a:extLst>
          </p:cNvPr>
          <p:cNvSpPr txBox="1"/>
          <p:nvPr/>
        </p:nvSpPr>
        <p:spPr>
          <a:xfrm>
            <a:off x="365760" y="24266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/>
              <a:t>푸터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85230-3B7F-26F3-909D-281A9377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8" y="2057305"/>
            <a:ext cx="11926964" cy="2734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268B7F-3E33-F086-A9F8-E6D40930C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365760" y="1038822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8FB35B-FD69-D374-48A5-DEB1FF7A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7D3CF-6A48-0FD9-CD98-C1AE5F24C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58" y="2718157"/>
            <a:ext cx="3555732" cy="3056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226C4-DF23-A920-2ABB-1204E4B5C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90" y="2718157"/>
            <a:ext cx="1590897" cy="30565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2E90F7-4059-0807-7F3A-D983B354B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5" y="2718157"/>
            <a:ext cx="4680803" cy="30565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5D9C46-136C-356F-758C-2E672977D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787" y="2718156"/>
            <a:ext cx="2057687" cy="3056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3C430-9A26-68A4-599A-3EA9FFCADFC4}"/>
              </a:ext>
            </a:extLst>
          </p:cNvPr>
          <p:cNvSpPr txBox="1"/>
          <p:nvPr/>
        </p:nvSpPr>
        <p:spPr>
          <a:xfrm>
            <a:off x="365760" y="331568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당신을 위한 </a:t>
            </a:r>
          </a:p>
        </p:txBody>
      </p:sp>
    </p:spTree>
    <p:extLst>
      <p:ext uri="{BB962C8B-B14F-4D97-AF65-F5344CB8AC3E}">
        <p14:creationId xmlns:p14="http://schemas.microsoft.com/office/powerpoint/2010/main" val="316115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09451" y="12064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352C9-E038-03C4-6874-DACD21368069}"/>
              </a:ext>
            </a:extLst>
          </p:cNvPr>
          <p:cNvSpPr txBox="1"/>
          <p:nvPr/>
        </p:nvSpPr>
        <p:spPr>
          <a:xfrm>
            <a:off x="365760" y="331568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당신을 위한 </a:t>
            </a:r>
            <a:r>
              <a:rPr lang="en-US" altLang="ko-KR" sz="3600" dirty="0"/>
              <a:t>HTML</a:t>
            </a:r>
            <a:r>
              <a:rPr lang="ko-KR" altLang="en-US" sz="36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A686F0-5B39-BF32-2B0F-C4146BA42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611628"/>
            <a:ext cx="6529308" cy="449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E0AC3-9E40-6F2B-5297-49022BA3C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68" y="1548128"/>
            <a:ext cx="4903232" cy="4629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581323-7829-115C-63F4-3F9FBB66C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C393A5-72AE-0602-ABF7-DA63CC45DE00}"/>
              </a:ext>
            </a:extLst>
          </p:cNvPr>
          <p:cNvSpPr/>
          <p:nvPr/>
        </p:nvSpPr>
        <p:spPr>
          <a:xfrm>
            <a:off x="0" y="6465509"/>
            <a:ext cx="12192000" cy="4055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26EBD-A3DF-FCAE-4E11-9084176F4439}"/>
              </a:ext>
            </a:extLst>
          </p:cNvPr>
          <p:cNvSpPr/>
          <p:nvPr/>
        </p:nvSpPr>
        <p:spPr>
          <a:xfrm>
            <a:off x="509451" y="1206499"/>
            <a:ext cx="10920549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352C9-E038-03C4-6874-DACD21368069}"/>
              </a:ext>
            </a:extLst>
          </p:cNvPr>
          <p:cNvSpPr txBox="1"/>
          <p:nvPr/>
        </p:nvSpPr>
        <p:spPr>
          <a:xfrm>
            <a:off x="365760" y="33156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당신을 위한 </a:t>
            </a:r>
            <a:r>
              <a:rPr lang="en-US" altLang="ko-KR" sz="3600" dirty="0" err="1"/>
              <a:t>Css</a:t>
            </a:r>
            <a:r>
              <a:rPr lang="ko-KR" altLang="en-US" sz="36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306AFE-812B-5461-A506-82626751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4" y="1369659"/>
            <a:ext cx="4854924" cy="4978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BAE9B2-A85D-E5E2-A109-3B63C66DA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6959"/>
            <a:ext cx="5066575" cy="4873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DF12F6-795B-B6DD-E8C9-35E4EEFE9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15" y="0"/>
            <a:ext cx="6096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129</Words>
  <Application>Microsoft Office PowerPoint</Application>
  <PresentationFormat>와이드스크린</PresentationFormat>
  <Paragraphs>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건 이</dc:creator>
  <cp:lastModifiedBy>건 이</cp:lastModifiedBy>
  <cp:revision>7</cp:revision>
  <dcterms:created xsi:type="dcterms:W3CDTF">2023-11-27T11:42:47Z</dcterms:created>
  <dcterms:modified xsi:type="dcterms:W3CDTF">2023-12-05T16:32:01Z</dcterms:modified>
</cp:coreProperties>
</file>